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906000" cy="6858000" type="A4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/>
    <p:restoredTop sz="94607"/>
  </p:normalViewPr>
  <p:slideViewPr>
    <p:cSldViewPr snapToGrid="0">
      <p:cViewPr>
        <p:scale>
          <a:sx n="160" d="100"/>
          <a:sy n="160" d="100"/>
        </p:scale>
        <p:origin x="56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4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0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04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sp>
        <p:nvSpPr>
          <p:cNvPr id="21" name="Google Shape;21;p17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문항1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rgbClr val="2AB9C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95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96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aphicFrame>
        <p:nvGraphicFramePr>
          <p:cNvPr id="27" name="Google Shape;27;p17"/>
          <p:cNvGraphicFramePr/>
          <p:nvPr/>
        </p:nvGraphicFramePr>
        <p:xfrm>
          <a:off x="5004822" y="2433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{67096EB0-14F4-4C62-9C45-061DC5868002}</a:tableStyleId>
              </a:tblPr>
              <a:tblGrid>
                <a:gridCol w="37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19191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매트리스 분석에 따른 방향 정리</a:t>
                      </a:r>
                      <a:endParaRPr/>
                    </a:p>
                  </a:txBody>
                  <a:tcPr marL="52625" marR="52625" marT="14550" marB="145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2625" marR="52625" marT="14550" marB="1455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10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 txBox="1"/>
          <p:nvPr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dirty="0"/>
          </a:p>
        </p:txBody>
      </p:sp>
      <p:sp>
        <p:nvSpPr>
          <p:cNvPr id="36" name="Google Shape;36;p9"/>
          <p:cNvSpPr txBox="1"/>
          <p:nvPr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7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6" name="Google Shape;106;p1"/>
          <p:cNvGraphicFramePr/>
          <p:nvPr>
            <p:extLst>
              <p:ext uri="{D42A27DB-BD31-4B8C-83A1-F6EECF244321}">
                <p14:modId xmlns:p14="http://schemas.microsoft.com/office/powerpoint/2010/main" val="2381330329"/>
              </p:ext>
            </p:extLst>
          </p:nvPr>
        </p:nvGraphicFramePr>
        <p:xfrm>
          <a:off x="2995929" y="3648075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{CA54C6DB-A868-43B6-B7E1-0EF26F0B17DF}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프로그래밍언어활용</a:t>
                      </a: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dirty="0"/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2022-01-07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페이지 명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0" dirty="0"/>
              <a:t>설명</a:t>
            </a:r>
            <a:r>
              <a:rPr lang="en-US" altLang="ko-KR" sz="1200" b="0" dirty="0"/>
              <a:t>:</a:t>
            </a:r>
            <a:r>
              <a:rPr lang="ko-KR" altLang="en-US" sz="1200" b="0" dirty="0"/>
              <a:t> 로고 클릭 시 메인페이지로 이동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로그인 클릭 시 로그인 페이지로 이동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1581DB1-1708-4292-A210-8D2B91F03B70}"/>
              </a:ext>
            </a:extLst>
          </p:cNvPr>
          <p:cNvCxnSpPr>
            <a:cxnSpLocks/>
          </p:cNvCxnSpPr>
          <p:nvPr/>
        </p:nvCxnSpPr>
        <p:spPr>
          <a:xfrm>
            <a:off x="434785" y="1719026"/>
            <a:ext cx="921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D1950982-6816-44D0-9804-3A37D28AFCA1}"/>
              </a:ext>
            </a:extLst>
          </p:cNvPr>
          <p:cNvSpPr txBox="1">
            <a:spLocks/>
          </p:cNvSpPr>
          <p:nvPr/>
        </p:nvSpPr>
        <p:spPr>
          <a:xfrm>
            <a:off x="434785" y="1696811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이미지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6E759E-D365-F546-86CE-8B2FD7568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24" b="72465"/>
          <a:stretch/>
        </p:blipFill>
        <p:spPr>
          <a:xfrm>
            <a:off x="368476" y="2025344"/>
            <a:ext cx="4458355" cy="28012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2E2E3-5CF2-C043-A437-3BA894FC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36" y="2020287"/>
            <a:ext cx="2310983" cy="2866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3DCE856D-A004-2040-A4B4-35D47511A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7791" y="2070101"/>
            <a:ext cx="279357" cy="279357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14A271E-1CED-3342-B546-D7B754FB49D3}"/>
              </a:ext>
            </a:extLst>
          </p:cNvPr>
          <p:cNvSpPr/>
          <p:nvPr/>
        </p:nvSpPr>
        <p:spPr>
          <a:xfrm>
            <a:off x="5040780" y="3917071"/>
            <a:ext cx="318674" cy="30658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8594E1-23DF-2542-8601-1D48297745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2186"/>
          <a:stretch/>
        </p:blipFill>
        <p:spPr>
          <a:xfrm>
            <a:off x="368476" y="4886521"/>
            <a:ext cx="4458355" cy="1221698"/>
          </a:xfrm>
          <a:prstGeom prst="rect">
            <a:avLst/>
          </a:prstGeom>
        </p:spPr>
      </p:pic>
      <p:pic>
        <p:nvPicPr>
          <p:cNvPr id="18" name="그래픽 17" descr="커서 단색으로 채워진">
            <a:extLst>
              <a:ext uri="{FF2B5EF4-FFF2-40B4-BE49-F238E27FC236}">
                <a16:creationId xmlns:a16="http://schemas.microsoft.com/office/drawing/2014/main" id="{BFB33477-BF18-7A42-8958-B5D5B9337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84" y="5015442"/>
            <a:ext cx="279357" cy="279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1C7F1-557F-5A4B-9F93-D26EE419F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73" b="58465"/>
          <a:stretch/>
        </p:blipFill>
        <p:spPr>
          <a:xfrm>
            <a:off x="7402641" y="4152808"/>
            <a:ext cx="2197073" cy="20882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7E7E2F-B397-544C-98CF-251C1CEC0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1" t="11014" r="5804" b="6088"/>
          <a:stretch/>
        </p:blipFill>
        <p:spPr>
          <a:xfrm>
            <a:off x="2445422" y="1229614"/>
            <a:ext cx="5015156" cy="4608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6C872-63E4-0B47-BC26-254CFD5E0F70}"/>
              </a:ext>
            </a:extLst>
          </p:cNvPr>
          <p:cNvSpPr txBox="1"/>
          <p:nvPr/>
        </p:nvSpPr>
        <p:spPr>
          <a:xfrm>
            <a:off x="4646875" y="5906625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016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410A72-0E09-A34F-8377-2F1210972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4" t="8812" r="13392" b="6319"/>
          <a:stretch/>
        </p:blipFill>
        <p:spPr>
          <a:xfrm>
            <a:off x="1281475" y="1144324"/>
            <a:ext cx="2083579" cy="4512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BAC71-4230-BE46-ACB8-232EFA0E61A6}"/>
              </a:ext>
            </a:extLst>
          </p:cNvPr>
          <p:cNvSpPr txBox="1"/>
          <p:nvPr/>
        </p:nvSpPr>
        <p:spPr>
          <a:xfrm>
            <a:off x="2017139" y="5850816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css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DA1AD8-DD40-6246-B46E-CE838CBFA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2" t="28353" r="10194" b="23211"/>
          <a:stretch/>
        </p:blipFill>
        <p:spPr>
          <a:xfrm>
            <a:off x="4264750" y="1810246"/>
            <a:ext cx="4892389" cy="1590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F5FAE6-18F6-F04B-A8FA-E5CF24D4F43E}"/>
              </a:ext>
            </a:extLst>
          </p:cNvPr>
          <p:cNvSpPr txBox="1"/>
          <p:nvPr/>
        </p:nvSpPr>
        <p:spPr>
          <a:xfrm>
            <a:off x="6404819" y="4045400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js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503343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54</Words>
  <Application>Microsoft Macintosh PowerPoint</Application>
  <PresentationFormat>A4 용지(210x297mm)</PresentationFormat>
  <Paragraphs>17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맑은 고딕</vt:lpstr>
      <vt:lpstr>맑은 고딕</vt:lpstr>
      <vt:lpstr>Noto Sans Symbols</vt:lpstr>
      <vt:lpstr>Arial</vt:lpstr>
      <vt:lpstr>Calibri</vt:lpstr>
      <vt:lpstr>디자인 사용자 지정</vt:lpstr>
      <vt:lpstr>Office 테마</vt:lpstr>
      <vt:lpstr>PowerPoint 프레젠테이션</vt:lpstr>
      <vt:lpstr>01.  제작페이지 이미지 및 기능설명</vt:lpstr>
      <vt:lpstr>02. 기능구현 페이지 관련 코드</vt:lpstr>
      <vt:lpstr>02. 기능구현 페이지 관련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3</cp:revision>
  <dcterms:created xsi:type="dcterms:W3CDTF">2021-08-19T04:24:11Z</dcterms:created>
  <dcterms:modified xsi:type="dcterms:W3CDTF">2022-01-07T08:00:02Z</dcterms:modified>
</cp:coreProperties>
</file>